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slideMasters/slideMaster64.xml" ContentType="application/vnd.openxmlformats-officedocument.presentationml.slideMaster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notesMasterIdLst>
    <p:notesMasterId r:id="rId6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6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4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64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2025-12-11T13:44:29Z</dcterms:created>
  <dcterms:modified xsi:type="dcterms:W3CDTF">2025-12-11T13:44:29Z</dcterms:modified>
</cp:coreProperties>
</file>